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21-12-07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v4.4.1 released, Szvetlin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Ditto integration into Eclipse Arrowhead, Johannes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  <a:r>
              <a:t>Documentation - shape up, Emanuel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Next telco Feb. 1 at 15.30</a:t>
            </a:r>
            <a:br/>
            <a:r>
              <a:t>Next 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